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88" r:id="rId5"/>
    <p:sldId id="287" r:id="rId6"/>
    <p:sldId id="262" r:id="rId7"/>
    <p:sldId id="289" r:id="rId8"/>
    <p:sldId id="290" r:id="rId9"/>
    <p:sldId id="291" r:id="rId10"/>
    <p:sldId id="292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3462" autoAdjust="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7853-320D-4796-A714-8CD536746903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7218-189C-4477-80E0-BFDD1BC4C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476672"/>
            <a:ext cx="4968551" cy="1793167"/>
          </a:xfrm>
        </p:spPr>
        <p:txBody>
          <a:bodyPr>
            <a:normAutofit fontScale="90000"/>
          </a:bodyPr>
          <a:lstStyle/>
          <a:p>
            <a:pPr marL="45720" lvl="0" indent="0" algn="ctr">
              <a:spcBef>
                <a:spcPts val="400"/>
              </a:spcBef>
              <a:buNone/>
            </a:pPr>
            <a: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Министерство образования РМ</a:t>
            </a:r>
            <a: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Портфолио</a:t>
            </a:r>
            <a:r>
              <a:rPr lang="ru-RU" sz="3600" b="1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учителя-логопеда</a:t>
            </a:r>
            <a:r>
              <a:rPr lang="ru-RU" sz="2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МБДОУ Детский сад «Теремок» комбинированного вида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г. Ардатова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Овсянниковой</a:t>
            </a:r>
            <a:br>
              <a:rPr lang="ru-RU" sz="2800" b="1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Юлии Андреевны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i="1" dirty="0">
              <a:solidFill>
                <a:srgbClr val="FF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641" y="3933056"/>
            <a:ext cx="8820472" cy="259228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Дата рождения: 09.07.1996год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Профессиональное образование: специальное (дефектологическое образование),ФГБОУ ВО «Мордовский государственный педагогический университет имени  М.Е.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Евсевьева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г.Саранск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Диплом:  , дата выдачи:  05.07.2021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Стаж педагогической работы (по специальности):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 года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Общий трудовой стаж:   4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Наличие квалификационной категории: нет</a:t>
            </a:r>
          </a:p>
          <a:p>
            <a:pPr algn="l"/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2736304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25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открытых занятий, мастер-классов, мероприятий (очно)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р 12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31840" y="1340765"/>
            <a:ext cx="2664296" cy="4752529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17C1B6-6A8A-89FC-7CED-C8494581C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664296" cy="4752529"/>
          </a:xfrm>
          <a:prstGeom prst="rect">
            <a:avLst/>
          </a:prstGeom>
        </p:spPr>
      </p:pic>
      <p:pic>
        <p:nvPicPr>
          <p:cNvPr id="6" name="Рисунок 5" descr="img015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880320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568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Награды и поощрения</a:t>
            </a:r>
            <a:r>
              <a:rPr lang="ru-RU" sz="32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E8D5637-D76A-3536-DD02-F689D893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169031" cy="5481538"/>
          </a:xfrm>
        </p:spPr>
      </p:pic>
    </p:spTree>
    <p:extLst>
      <p:ext uri="{BB962C8B-B14F-4D97-AF65-F5344CB8AC3E}">
        <p14:creationId xmlns="" xmlns:p14="http://schemas.microsoft.com/office/powerpoint/2010/main" val="3169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7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</a:p>
        </p:txBody>
      </p:sp>
      <p:pic>
        <p:nvPicPr>
          <p:cNvPr id="6" name="Рисунок 5" descr="предоставление 2_page-00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716015" y="887420"/>
            <a:ext cx="3240359" cy="4760540"/>
          </a:xfrm>
          <a:prstGeom prst="rect">
            <a:avLst/>
          </a:prstGeom>
        </p:spPr>
      </p:pic>
      <p:pic>
        <p:nvPicPr>
          <p:cNvPr id="7" name="Рисунок 6" descr="предоставление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27578" y="908720"/>
            <a:ext cx="3279491" cy="47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8AAF10-9321-441D-2E77-56D91D78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данных первичного обследования и диагноза перспективному плану индивидуальной или групповой коррекции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р 3 .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27584" y="1628800"/>
            <a:ext cx="3528392" cy="4525963"/>
          </a:xfrm>
        </p:spPr>
      </p:pic>
      <p:pic>
        <p:nvPicPr>
          <p:cNvPr id="5" name="Рисунок 4" descr="стр 3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560490" y="1628800"/>
            <a:ext cx="3571793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20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продвижения обучающихся в соответствии с перспективным планом коррекционной работы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р 4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99592" y="1556792"/>
            <a:ext cx="3201796" cy="4525963"/>
          </a:xfrm>
        </p:spPr>
      </p:pic>
      <p:pic>
        <p:nvPicPr>
          <p:cNvPr id="5" name="Рисунок 4" descr="стр 4.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392604" y="1556792"/>
            <a:ext cx="3203732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2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5C42C9-6095-4EF5-D113-FDA5819B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kern="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Взаимодействиес</a:t>
            </a:r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родителями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р 5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971102" y="1600200"/>
            <a:ext cx="3201796" cy="4525963"/>
          </a:xfrm>
        </p:spPr>
      </p:pic>
    </p:spTree>
    <p:extLst>
      <p:ext uri="{BB962C8B-B14F-4D97-AF65-F5344CB8AC3E}">
        <p14:creationId xmlns="" xmlns:p14="http://schemas.microsoft.com/office/powerpoint/2010/main" val="207195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636" y="19980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инновационной </a:t>
            </a:r>
            <a:b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(экспериментальной)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53097"/>
            <a:ext cx="2448272" cy="3384376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5736" y="2453097"/>
            <a:ext cx="2232248" cy="3024336"/>
          </a:xfrm>
          <a:prstGeom prst="rect">
            <a:avLst/>
          </a:prstGeom>
        </p:spPr>
      </p:pic>
      <p:pic>
        <p:nvPicPr>
          <p:cNvPr id="5" name="Рисунок 4" descr="стр 6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004048" y="2492896"/>
            <a:ext cx="295232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детей в </a:t>
            </a:r>
            <a:r>
              <a:rPr lang="ru-RU" sz="2400" b="1" i="1" kern="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kern="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заочных олимпиадах, открытых конкурсах, конференциях, выставках, турнирах, соревнованиях</a:t>
            </a:r>
            <a:r>
              <a:rPr lang="ru-RU" sz="32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20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публикаций</a:t>
            </a:r>
            <a:r>
              <a:rPr lang="ru-RU" sz="32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ертифик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3199604" cy="4525963"/>
          </a:xfrm>
        </p:spPr>
      </p:pic>
      <p:pic>
        <p:nvPicPr>
          <p:cNvPr id="5" name="Рисунок 4" descr="сертифика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1340768"/>
            <a:ext cx="3528392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233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247C-7F29-AF6B-5A91-537222C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 (очно)</a:t>
            </a:r>
            <a:r>
              <a:rPr lang="ru-RU" sz="32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р 11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43808" y="1700808"/>
            <a:ext cx="3201796" cy="4525963"/>
          </a:xfrm>
        </p:spPr>
      </p:pic>
    </p:spTree>
    <p:extLst>
      <p:ext uri="{BB962C8B-B14F-4D97-AF65-F5344CB8AC3E}">
        <p14:creationId xmlns="" xmlns:p14="http://schemas.microsoft.com/office/powerpoint/2010/main" val="66052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1285</TotalTime>
  <Words>71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Министерство образования РМ Портфолио  учителя-логопеда  МБДОУ Детский сад «Теремок» комбинированного вида г. Ардатова Овсянниковой Юлии Андреевны  </vt:lpstr>
      <vt:lpstr>Слайд 2</vt:lpstr>
      <vt:lpstr>Соответствие данных первичного обследования и диагноза перспективному плану индивидуальной или групповой коррекции</vt:lpstr>
      <vt:lpstr>Динамика продвижения обучающихся в соответствии с перспективным планом коррекционной работы</vt:lpstr>
      <vt:lpstr>Взаимодействиес родителями</vt:lpstr>
      <vt:lpstr>Слайд 6</vt:lpstr>
      <vt:lpstr>Участие детей в  заочных олимпиадах, открытых конкурсах, конференциях, выставках, турнирах, соревнованиях </vt:lpstr>
      <vt:lpstr>Наличие публикаций </vt:lpstr>
      <vt:lpstr>Выступления на заседаниях методических советов, научно-практических конференциях, педагогических чтениях, семинарах, секциях, форумах (очно) </vt:lpstr>
      <vt:lpstr>Проведение открытых занятий, мастер-классов, мероприятий (очно)</vt:lpstr>
      <vt:lpstr>Награды и поощрения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pc-one</dc:creator>
  <cp:lastModifiedBy>Пользователь</cp:lastModifiedBy>
  <cp:revision>143</cp:revision>
  <dcterms:created xsi:type="dcterms:W3CDTF">2022-10-05T05:39:24Z</dcterms:created>
  <dcterms:modified xsi:type="dcterms:W3CDTF">2024-10-16T12:50:51Z</dcterms:modified>
</cp:coreProperties>
</file>